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7" r:id="rId5"/>
    <p:sldId id="266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Normann Nielsen" initials="RNN" lastIdx="2" clrIdx="0">
    <p:extLst>
      <p:ext uri="{19B8F6BF-5375-455C-9EA6-DF929625EA0E}">
        <p15:presenceInfo xmlns:p15="http://schemas.microsoft.com/office/powerpoint/2012/main" userId="S-1-5-21-2100284113-1573851820-878952375-155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25"/>
    <a:srgbClr val="00BADE"/>
    <a:srgbClr val="456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77" autoAdjust="0"/>
  </p:normalViewPr>
  <p:slideViewPr>
    <p:cSldViewPr snapToGrid="0">
      <p:cViewPr>
        <p:scale>
          <a:sx n="60" d="100"/>
          <a:sy n="60" d="100"/>
        </p:scale>
        <p:origin x="8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ABEF-636B-4DCC-AF45-300F7CEB9833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F6B1E-6FEC-495B-9CB7-8766D2ACEBE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2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6B1E-6FEC-495B-9CB7-8766D2ACEB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5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6B1E-6FEC-495B-9CB7-8766D2ACEB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5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6B1E-6FEC-495B-9CB7-8766D2ACEB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7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6B1E-6FEC-495B-9CB7-8766D2ACEB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2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6B1E-6FEC-495B-9CB7-8766D2ACEB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6B1E-6FEC-495B-9CB7-8766D2ACEB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30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6B1E-6FEC-495B-9CB7-8766D2ACEB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757" y="1707599"/>
            <a:ext cx="8862173" cy="1091505"/>
          </a:xfrm>
        </p:spPr>
        <p:txBody>
          <a:bodyPr/>
          <a:lstStyle/>
          <a:p>
            <a:r>
              <a:rPr lang="da-DK" sz="3600" dirty="0">
                <a:solidFill>
                  <a:srgbClr val="5A8B25"/>
                </a:solidFill>
              </a:rPr>
              <a:t>Dyrevelfærdsorganernes Årsmøde 2024</a:t>
            </a:r>
          </a:p>
        </p:txBody>
      </p:sp>
      <p:pic>
        <p:nvPicPr>
          <p:cNvPr id="4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0" y="307802"/>
            <a:ext cx="2017529" cy="99983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22794E4-A40F-40E1-95E7-1E81F83331FE}"/>
              </a:ext>
            </a:extLst>
          </p:cNvPr>
          <p:cNvSpPr txBox="1"/>
          <p:nvPr/>
        </p:nvSpPr>
        <p:spPr>
          <a:xfrm>
            <a:off x="3634866" y="4996512"/>
            <a:ext cx="614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Axel Kornerup Hansen, formand i Udvalget for Forsøgsdyr og Alternativer</a:t>
            </a:r>
          </a:p>
        </p:txBody>
      </p:sp>
    </p:spTree>
    <p:extLst>
      <p:ext uri="{BB962C8B-B14F-4D97-AF65-F5344CB8AC3E}">
        <p14:creationId xmlns:p14="http://schemas.microsoft.com/office/powerpoint/2010/main" val="114703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6259"/>
            <a:ext cx="8596668" cy="1320800"/>
          </a:xfrm>
        </p:spPr>
        <p:txBody>
          <a:bodyPr>
            <a:normAutofit/>
          </a:bodyPr>
          <a:lstStyle/>
          <a:p>
            <a:r>
              <a:rPr lang="da-DK" sz="2600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6304" y="3047764"/>
            <a:ext cx="8596668" cy="256622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da-DK" sz="1900" dirty="0"/>
              <a:t>Udvalgets opgaver (overordnet set)</a:t>
            </a:r>
          </a:p>
          <a:p>
            <a:pPr>
              <a:buFont typeface="+mj-lt"/>
              <a:buAutoNum type="arabicPeriod"/>
            </a:pPr>
            <a:r>
              <a:rPr lang="da-DK" sz="1900" dirty="0"/>
              <a:t>Specifikke indsatser - nedslag</a:t>
            </a:r>
          </a:p>
          <a:p>
            <a:pPr>
              <a:buFont typeface="+mj-lt"/>
              <a:buAutoNum type="arabicPeriod"/>
            </a:pPr>
            <a:r>
              <a:rPr lang="da-DK" sz="1900" dirty="0"/>
              <a:t>Det nationale udvalg vs. Dyrevelfærdsorganerne</a:t>
            </a:r>
          </a:p>
          <a:p>
            <a:pPr>
              <a:buFont typeface="+mj-lt"/>
              <a:buAutoNum type="arabicPeriod"/>
            </a:pPr>
            <a:r>
              <a:rPr lang="da-DK" sz="1900" dirty="0"/>
              <a:t>Den kommende tid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457200" lvl="1" indent="0">
              <a:buNone/>
            </a:pPr>
            <a:br>
              <a:rPr lang="da-DK" dirty="0"/>
            </a:br>
            <a:br>
              <a:rPr lang="da-DK" dirty="0"/>
            </a:b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958A97-E156-45A1-BFA4-A6ECCE7330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0" y="307802"/>
            <a:ext cx="2017529" cy="9998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7099878-0D16-492A-9052-78DAE26F67A0}"/>
              </a:ext>
            </a:extLst>
          </p:cNvPr>
          <p:cNvSpPr txBox="1">
            <a:spLocks/>
          </p:cNvSpPr>
          <p:nvPr/>
        </p:nvSpPr>
        <p:spPr>
          <a:xfrm>
            <a:off x="828757" y="1707599"/>
            <a:ext cx="8862173" cy="109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dirty="0">
                <a:solidFill>
                  <a:srgbClr val="5A8B25"/>
                </a:solidFill>
              </a:rPr>
              <a:t>Indhold</a:t>
            </a:r>
          </a:p>
        </p:txBody>
      </p:sp>
    </p:spTree>
    <p:extLst>
      <p:ext uri="{BB962C8B-B14F-4D97-AF65-F5344CB8AC3E}">
        <p14:creationId xmlns:p14="http://schemas.microsoft.com/office/powerpoint/2010/main" val="303763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6259"/>
            <a:ext cx="8596668" cy="1320800"/>
          </a:xfrm>
        </p:spPr>
        <p:txBody>
          <a:bodyPr>
            <a:normAutofit/>
          </a:bodyPr>
          <a:lstStyle/>
          <a:p>
            <a:r>
              <a:rPr lang="da-DK" sz="26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958A97-E156-45A1-BFA4-A6ECCE7330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0" y="307802"/>
            <a:ext cx="2017529" cy="9998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7099878-0D16-492A-9052-78DAE26F67A0}"/>
              </a:ext>
            </a:extLst>
          </p:cNvPr>
          <p:cNvSpPr txBox="1">
            <a:spLocks/>
          </p:cNvSpPr>
          <p:nvPr/>
        </p:nvSpPr>
        <p:spPr>
          <a:xfrm>
            <a:off x="828757" y="1707599"/>
            <a:ext cx="8862173" cy="109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2800" dirty="0">
                <a:solidFill>
                  <a:srgbClr val="5A8B25"/>
                </a:solidFill>
              </a:rPr>
              <a:t>1. Udvalgets opgaver (overordnet set)</a:t>
            </a:r>
          </a:p>
          <a:p>
            <a:endParaRPr lang="da-DK" dirty="0">
              <a:solidFill>
                <a:srgbClr val="5A8B25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5055831-E44B-498F-B8B0-0A42C0030395}"/>
              </a:ext>
            </a:extLst>
          </p:cNvPr>
          <p:cNvSpPr txBox="1"/>
          <p:nvPr/>
        </p:nvSpPr>
        <p:spPr>
          <a:xfrm>
            <a:off x="3002748" y="5150401"/>
            <a:ext cx="668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>
                <a:solidFill>
                  <a:srgbClr val="456A1C"/>
                </a:solidFill>
              </a:rPr>
              <a:t>”Udvalget skal rådgive Rådet for Dyreforsøg/Dyreforsøgstilsynet og landets dyrevelfærdsorganer i anliggender vedrørende erhvervelse, opdræt, opstaldning, pasning og anvendelse af forsøgsdyr samt sikre udveksling af bedste praksis”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A24F3B03-021F-4D65-A33C-7B399E1956C8}"/>
              </a:ext>
            </a:extLst>
          </p:cNvPr>
          <p:cNvSpPr txBox="1">
            <a:spLocks/>
          </p:cNvSpPr>
          <p:nvPr/>
        </p:nvSpPr>
        <p:spPr>
          <a:xfrm>
            <a:off x="1293807" y="2799105"/>
            <a:ext cx="8596668" cy="244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Vidensopsamling</a:t>
            </a:r>
            <a:r>
              <a:rPr lang="da-DK" dirty="0"/>
              <a:t> (møder og konferencer)</a:t>
            </a:r>
          </a:p>
          <a:p>
            <a:r>
              <a:rPr lang="da-DK" dirty="0"/>
              <a:t>Formidling (hjemmeside og årsmøde)</a:t>
            </a:r>
          </a:p>
          <a:p>
            <a:r>
              <a:rPr lang="da-DK" dirty="0"/>
              <a:t>Samarbejde</a:t>
            </a:r>
          </a:p>
          <a:p>
            <a:pPr lvl="1"/>
            <a:r>
              <a:rPr lang="da-DK" dirty="0"/>
              <a:t>Internationalt (NC-møder)</a:t>
            </a:r>
          </a:p>
          <a:p>
            <a:pPr lvl="1"/>
            <a:r>
              <a:rPr lang="da-DK" dirty="0"/>
              <a:t>Nationalt (Styregruppen og Rådet for Dyreforsøg/Dyreforsøgstilsynet)</a:t>
            </a:r>
            <a:br>
              <a:rPr lang="da-DK" dirty="0"/>
            </a:br>
            <a:endParaRPr lang="da-DK" dirty="0"/>
          </a:p>
          <a:p>
            <a:pPr marL="457200" lvl="1" indent="0">
              <a:buFont typeface="Wingdings 3" charset="2"/>
              <a:buNone/>
            </a:pP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39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6259"/>
            <a:ext cx="8596668" cy="1320800"/>
          </a:xfrm>
        </p:spPr>
        <p:txBody>
          <a:bodyPr>
            <a:normAutofit/>
          </a:bodyPr>
          <a:lstStyle/>
          <a:p>
            <a:r>
              <a:rPr lang="da-DK" sz="26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958A97-E156-45A1-BFA4-A6ECCE7330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0" y="307802"/>
            <a:ext cx="2017529" cy="9998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7099878-0D16-492A-9052-78DAE26F67A0}"/>
              </a:ext>
            </a:extLst>
          </p:cNvPr>
          <p:cNvSpPr txBox="1">
            <a:spLocks/>
          </p:cNvSpPr>
          <p:nvPr/>
        </p:nvSpPr>
        <p:spPr>
          <a:xfrm>
            <a:off x="828757" y="1707599"/>
            <a:ext cx="8862173" cy="109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2800" dirty="0">
                <a:solidFill>
                  <a:srgbClr val="5A8B25"/>
                </a:solidFill>
              </a:rPr>
              <a:t>2. Specifikke indsatser - nedslag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0F003F08-E64D-4BC9-864E-BED7F25CC247}"/>
              </a:ext>
            </a:extLst>
          </p:cNvPr>
          <p:cNvSpPr txBox="1">
            <a:spLocks/>
          </p:cNvSpPr>
          <p:nvPr/>
        </p:nvSpPr>
        <p:spPr>
          <a:xfrm>
            <a:off x="1293807" y="279910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Anvendelse af dyr til undervisning (Udtalelse)</a:t>
            </a:r>
          </a:p>
          <a:p>
            <a:r>
              <a:rPr lang="da-DK" dirty="0"/>
              <a:t>Anvendelse af dyr til antistofproduktion (Udtalelse)</a:t>
            </a:r>
          </a:p>
          <a:p>
            <a:r>
              <a:rPr lang="da-DK" dirty="0"/>
              <a:t>Rådgivning af Rådet for Dyreforsøg</a:t>
            </a:r>
          </a:p>
          <a:p>
            <a:r>
              <a:rPr lang="da-DK" dirty="0"/>
              <a:t>Anvendelse af dyr i udlandet (guide)</a:t>
            </a:r>
            <a:br>
              <a:rPr lang="da-DK" dirty="0"/>
            </a:br>
            <a:endParaRPr lang="da-DK" dirty="0"/>
          </a:p>
          <a:p>
            <a:pPr marL="457200" lvl="1" indent="0">
              <a:buFont typeface="Wingdings 3" charset="2"/>
              <a:buNone/>
            </a:pP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371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6259"/>
            <a:ext cx="8596668" cy="1320800"/>
          </a:xfrm>
        </p:spPr>
        <p:txBody>
          <a:bodyPr>
            <a:normAutofit/>
          </a:bodyPr>
          <a:lstStyle/>
          <a:p>
            <a:r>
              <a:rPr lang="da-DK" sz="26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958A97-E156-45A1-BFA4-A6ECCE7330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0" y="307802"/>
            <a:ext cx="2017529" cy="9998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7099878-0D16-492A-9052-78DAE26F67A0}"/>
              </a:ext>
            </a:extLst>
          </p:cNvPr>
          <p:cNvSpPr txBox="1">
            <a:spLocks/>
          </p:cNvSpPr>
          <p:nvPr/>
        </p:nvSpPr>
        <p:spPr>
          <a:xfrm>
            <a:off x="828757" y="1707599"/>
            <a:ext cx="11132871" cy="109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2800" dirty="0">
                <a:solidFill>
                  <a:srgbClr val="5A8B25"/>
                </a:solidFill>
              </a:rPr>
              <a:t>3. Det nationale udvalg vs. Dyrevelfærdsorganerne</a:t>
            </a:r>
          </a:p>
          <a:p>
            <a:endParaRPr lang="da-DK" dirty="0">
              <a:solidFill>
                <a:srgbClr val="5A8B25"/>
              </a:solidFill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EA9D0B3B-8E8C-4C05-BCB3-3463A35D554A}"/>
              </a:ext>
            </a:extLst>
          </p:cNvPr>
          <p:cNvSpPr txBox="1">
            <a:spLocks/>
          </p:cNvSpPr>
          <p:nvPr/>
        </p:nvSpPr>
        <p:spPr>
          <a:xfrm>
            <a:off x="1293807" y="279910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Udviklingen siden udvalgets etablering</a:t>
            </a:r>
            <a:br>
              <a:rPr lang="da-DK" dirty="0"/>
            </a:br>
            <a:endParaRPr lang="da-DK" dirty="0"/>
          </a:p>
          <a:p>
            <a:pPr marL="457200" lvl="1" indent="0">
              <a:buFont typeface="Wingdings 3" charset="2"/>
              <a:buNone/>
            </a:pP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12" name="Hjælp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9D3C756-3D2F-4216-BD87-D529782158AE}"/>
              </a:ext>
            </a:extLst>
          </p:cNvPr>
          <p:cNvSpPr/>
          <p:nvPr/>
        </p:nvSpPr>
        <p:spPr>
          <a:xfrm>
            <a:off x="1403498" y="3645376"/>
            <a:ext cx="2477170" cy="200052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8BF428ED-632D-4018-AC76-A6568D4881B9}"/>
              </a:ext>
            </a:extLst>
          </p:cNvPr>
          <p:cNvSpPr/>
          <p:nvPr/>
        </p:nvSpPr>
        <p:spPr>
          <a:xfrm>
            <a:off x="4291425" y="4439457"/>
            <a:ext cx="1300716" cy="51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AD6C72AF-9100-493E-B911-3C5424DA8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191" y="3645375"/>
            <a:ext cx="3001531" cy="20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7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6259"/>
            <a:ext cx="8596668" cy="1320800"/>
          </a:xfrm>
        </p:spPr>
        <p:txBody>
          <a:bodyPr>
            <a:normAutofit/>
          </a:bodyPr>
          <a:lstStyle/>
          <a:p>
            <a:r>
              <a:rPr lang="da-DK" sz="26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958A97-E156-45A1-BFA4-A6ECCE7330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0" y="307802"/>
            <a:ext cx="2017529" cy="99983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D1F2ECD-544F-4E1A-A86B-B2C6D3D081AF}"/>
              </a:ext>
            </a:extLst>
          </p:cNvPr>
          <p:cNvSpPr txBox="1">
            <a:spLocks/>
          </p:cNvSpPr>
          <p:nvPr/>
        </p:nvSpPr>
        <p:spPr>
          <a:xfrm>
            <a:off x="828757" y="1707599"/>
            <a:ext cx="8862173" cy="109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2800" dirty="0">
                <a:solidFill>
                  <a:srgbClr val="5A8B25"/>
                </a:solidFill>
              </a:rPr>
              <a:t>4. Den kommende tid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B9C417FB-8865-43A0-A166-1244C659FD99}"/>
              </a:ext>
            </a:extLst>
          </p:cNvPr>
          <p:cNvSpPr txBox="1">
            <a:spLocks/>
          </p:cNvSpPr>
          <p:nvPr/>
        </p:nvSpPr>
        <p:spPr>
          <a:xfrm>
            <a:off x="1293807" y="279910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Større fokus på dyrefri metoder</a:t>
            </a:r>
            <a:br>
              <a:rPr lang="da-DK" dirty="0"/>
            </a:br>
            <a:endParaRPr lang="da-DK" dirty="0"/>
          </a:p>
          <a:p>
            <a:pPr marL="457200" lvl="1" indent="0">
              <a:buFont typeface="Wingdings 3" charset="2"/>
              <a:buNone/>
            </a:pP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768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333cb2f-a159-49ca-8b06-2cdc005757e8@SITAD">
            <a:extLst>
              <a:ext uri="{FF2B5EF4-FFF2-40B4-BE49-F238E27FC236}">
                <a16:creationId xmlns:a16="http://schemas.microsoft.com/office/drawing/2014/main" id="{681642A3-148B-4796-A663-CEFB4CB8E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6" r="9923" b="5457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6259"/>
            <a:ext cx="8596668" cy="1320800"/>
          </a:xfrm>
        </p:spPr>
        <p:txBody>
          <a:bodyPr>
            <a:normAutofit/>
          </a:bodyPr>
          <a:lstStyle/>
          <a:p>
            <a:r>
              <a:rPr lang="da-DK" sz="2600" dirty="0"/>
              <a:t>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5A90990-9D12-4D7E-99C1-6EB57422FB8C}"/>
              </a:ext>
            </a:extLst>
          </p:cNvPr>
          <p:cNvSpPr txBox="1">
            <a:spLocks/>
          </p:cNvSpPr>
          <p:nvPr/>
        </p:nvSpPr>
        <p:spPr>
          <a:xfrm>
            <a:off x="764666" y="161239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dirty="0">
                <a:solidFill>
                  <a:schemeClr val="bg1"/>
                </a:solidFill>
              </a:rPr>
              <a:t>Tak for ordet…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81CE6C22-DC41-4CD8-B85F-B1E40F8A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194" y="4241697"/>
            <a:ext cx="8383613" cy="1983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På gensyn til  Danmarks 3R-Centers symposium 4.-5.november 2024</a:t>
            </a:r>
          </a:p>
          <a:p>
            <a:pPr marL="0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Radisson Blu Copenhagen</a:t>
            </a:r>
          </a:p>
        </p:txBody>
      </p:sp>
    </p:spTree>
    <p:extLst>
      <p:ext uri="{BB962C8B-B14F-4D97-AF65-F5344CB8AC3E}">
        <p14:creationId xmlns:p14="http://schemas.microsoft.com/office/powerpoint/2010/main" val="2319423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714</TotalTime>
  <Words>199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Dyrevelfærdsorganernes Årsmøde 2024</vt:lpstr>
      <vt:lpstr> </vt:lpstr>
      <vt:lpstr> </vt:lpstr>
      <vt:lpstr> </vt:lpstr>
      <vt:lpstr> </vt:lpstr>
      <vt:lpstr> </vt:lpstr>
      <vt:lpstr> 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Velkomst ved Axel Kornerup Hansen</dc:title>
  <dc:creator>Rasmus Normann Nielsen</dc:creator>
  <cp:lastModifiedBy>Rasmus Normann Nielsen</cp:lastModifiedBy>
  <cp:revision>63</cp:revision>
  <dcterms:created xsi:type="dcterms:W3CDTF">2021-09-13T08:38:44Z</dcterms:created>
  <dcterms:modified xsi:type="dcterms:W3CDTF">2024-05-27T11:00:25Z</dcterms:modified>
</cp:coreProperties>
</file>